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4" r:id="rId4"/>
    <p:sldId id="283" r:id="rId5"/>
    <p:sldId id="293" r:id="rId6"/>
    <p:sldId id="292" r:id="rId7"/>
    <p:sldId id="291" r:id="rId8"/>
    <p:sldId id="290" r:id="rId9"/>
    <p:sldId id="289" r:id="rId10"/>
    <p:sldId id="288" r:id="rId11"/>
    <p:sldId id="287" r:id="rId12"/>
    <p:sldId id="286" r:id="rId13"/>
    <p:sldId id="285" r:id="rId14"/>
    <p:sldId id="282" r:id="rId15"/>
    <p:sldId id="281" r:id="rId16"/>
    <p:sldId id="294" r:id="rId17"/>
    <p:sldId id="280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0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6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76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60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10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13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36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95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00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85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8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40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8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6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62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9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0E1D-DB24-46EF-BDDB-C51ACC6F0DF4}" type="datetimeFigureOut">
              <a:rPr lang="tr-TR" smtClean="0"/>
              <a:t>20.12.2022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71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06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4884"/>
            <a:ext cx="9545515" cy="47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1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8" y="1204546"/>
            <a:ext cx="9539655" cy="48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2" y="1266092"/>
            <a:ext cx="9548446" cy="47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5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8" y="1222132"/>
            <a:ext cx="9486901" cy="48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4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6" y="1230924"/>
            <a:ext cx="9680330" cy="49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3338"/>
            <a:ext cx="9694985" cy="48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1" y="1225061"/>
            <a:ext cx="9689123" cy="49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68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r>
              <a:rPr lang="tr-TR" sz="3200" dirty="0" smtClean="0"/>
              <a:t>İŞLEMLER BUTONUNA BASILARAK ONAYLAMA İŞLEMİNE DEVAM EDİLİR…</a:t>
            </a:r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382715"/>
            <a:ext cx="9061938" cy="39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pPr lvl="0">
              <a:buClr>
                <a:srgbClr val="A53010"/>
              </a:buClr>
            </a:pPr>
            <a:r>
              <a:rPr lang="tr-TR" sz="4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ZAMAN AYIRDIĞINIZ </a:t>
            </a:r>
            <a:r>
              <a:rPr lang="tr-TR" sz="4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İÇİN TEŞEKKÜR </a:t>
            </a:r>
            <a:r>
              <a:rPr lang="tr-TR" sz="4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EDERİZ…</a:t>
            </a:r>
            <a:endParaRPr lang="tr-TR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88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223556"/>
            <a:ext cx="9522070" cy="47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66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76" y="1178169"/>
            <a:ext cx="9425355" cy="47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57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231507"/>
            <a:ext cx="9053146" cy="47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0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6" y="1108363"/>
            <a:ext cx="9293469" cy="47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3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78169"/>
            <a:ext cx="9144000" cy="50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02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477108"/>
            <a:ext cx="933743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7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3292"/>
            <a:ext cx="9466385" cy="40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2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2469"/>
            <a:ext cx="9536723" cy="47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3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3769</TotalTime>
  <Words>210</Words>
  <Application>Microsoft Office PowerPoint</Application>
  <PresentationFormat>Geniş ekran</PresentationFormat>
  <Paragraphs>89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Duman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PERSONEL DAİRE BAŞKANLIĞI İZİN DURUMLARI PBS GİRİŞİ</dc:title>
  <dc:creator>MURAT ERDAL</dc:creator>
  <cp:lastModifiedBy>MURAT ERDAL</cp:lastModifiedBy>
  <cp:revision>567</cp:revision>
  <dcterms:created xsi:type="dcterms:W3CDTF">2019-02-11T08:28:49Z</dcterms:created>
  <dcterms:modified xsi:type="dcterms:W3CDTF">2022-12-20T10:21:28Z</dcterms:modified>
</cp:coreProperties>
</file>