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84" r:id="rId4"/>
    <p:sldId id="283" r:id="rId5"/>
    <p:sldId id="293" r:id="rId6"/>
    <p:sldId id="292" r:id="rId7"/>
    <p:sldId id="291" r:id="rId8"/>
    <p:sldId id="290" r:id="rId9"/>
    <p:sldId id="289" r:id="rId10"/>
    <p:sldId id="288" r:id="rId11"/>
    <p:sldId id="287" r:id="rId12"/>
    <p:sldId id="286" r:id="rId13"/>
    <p:sldId id="285" r:id="rId14"/>
    <p:sldId id="282" r:id="rId15"/>
    <p:sldId id="281" r:id="rId16"/>
    <p:sldId id="280" r:id="rId17"/>
    <p:sldId id="27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107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260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0760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3602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1109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9134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4367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095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5005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985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98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2.12.2022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340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2.12.2022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88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2.12.2022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1652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262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0E1D-DB24-46EF-BDDB-C51ACC6F0DF4}" type="datetimeFigureOut">
              <a:rPr lang="tr-TR" smtClean="0"/>
              <a:t>2.12.2022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991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20E1D-DB24-46EF-BDDB-C51ACC6F0DF4}" type="datetimeFigureOut">
              <a:rPr lang="tr-TR" smtClean="0"/>
              <a:t>2.12.2022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A4F3178-BFB6-4FFB-9915-E2594FD373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071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  <a:endParaRPr lang="tr-TR" sz="32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</a:p>
          <a:p>
            <a:r>
              <a:rPr lang="tr-TR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0064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  <a:endParaRPr lang="tr-TR" sz="32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  <a:endParaRPr lang="tr-TR" sz="4800" dirty="0" smtClean="0"/>
          </a:p>
          <a:p>
            <a:r>
              <a:rPr lang="tr-TR" sz="3200" dirty="0" smtClean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74884"/>
            <a:ext cx="9545515" cy="470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81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  <a:endParaRPr lang="tr-TR" sz="32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  <a:endParaRPr lang="tr-TR" sz="4800" dirty="0" smtClean="0"/>
          </a:p>
          <a:p>
            <a:r>
              <a:rPr lang="tr-TR" sz="3200" dirty="0" smtClean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68" y="1204546"/>
            <a:ext cx="9539655" cy="48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05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  <a:endParaRPr lang="tr-TR" sz="32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  <a:endParaRPr lang="tr-TR" sz="4800" dirty="0" smtClean="0"/>
          </a:p>
          <a:p>
            <a:r>
              <a:rPr lang="tr-TR" sz="3200" dirty="0" smtClean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92" y="1266092"/>
            <a:ext cx="9548446" cy="476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75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  <a:endParaRPr lang="tr-TR" sz="32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  <a:endParaRPr lang="tr-TR" sz="4800" dirty="0" smtClean="0"/>
          </a:p>
          <a:p>
            <a:r>
              <a:rPr lang="tr-TR" sz="3200" dirty="0" smtClean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368" y="1222132"/>
            <a:ext cx="9486901" cy="48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4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  <a:endParaRPr lang="tr-TR" sz="32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  <a:endParaRPr lang="tr-TR" sz="4800" dirty="0" smtClean="0"/>
          </a:p>
          <a:p>
            <a:r>
              <a:rPr lang="tr-TR" sz="3200" dirty="0" smtClean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6" y="1230924"/>
            <a:ext cx="9680330" cy="49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6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  <a:endParaRPr lang="tr-TR" sz="32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  <a:endParaRPr lang="tr-TR" sz="4800" dirty="0" smtClean="0"/>
          </a:p>
          <a:p>
            <a:r>
              <a:rPr lang="tr-TR" sz="3200" dirty="0" smtClean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3338"/>
            <a:ext cx="9694985" cy="48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454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  <a:endParaRPr lang="tr-TR" sz="32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r>
              <a:rPr lang="tr-TR" sz="3200" dirty="0" smtClean="0"/>
              <a:t>İŞLEMLER BUTONUNA BASILARAK ONAYLAMA İŞLEMİNE DEVAM EDİLİR…</a:t>
            </a:r>
            <a:endParaRPr lang="tr-TR" sz="32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  <a:endParaRPr lang="tr-TR" sz="4800" dirty="0" smtClean="0"/>
          </a:p>
          <a:p>
            <a:r>
              <a:rPr lang="tr-TR" sz="3200" dirty="0" smtClean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382715"/>
            <a:ext cx="9061938" cy="39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7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  <a:endParaRPr lang="tr-TR" sz="32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pPr lvl="0">
              <a:buClr>
                <a:srgbClr val="A53010"/>
              </a:buClr>
            </a:pPr>
            <a:r>
              <a:rPr lang="tr-TR" sz="4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ZAMAN AYIRDIĞINIZ </a:t>
            </a:r>
            <a:r>
              <a:rPr lang="tr-TR" sz="4000" dirty="0">
                <a:solidFill>
                  <a:prstClr val="black">
                    <a:lumMod val="65000"/>
                    <a:lumOff val="35000"/>
                  </a:prstClr>
                </a:solidFill>
              </a:rPr>
              <a:t>İÇİN TEŞEKKÜR </a:t>
            </a:r>
            <a:r>
              <a:rPr lang="tr-TR" sz="4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EDERİZ…</a:t>
            </a:r>
            <a:endParaRPr lang="tr-TR" sz="40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88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  <a:endParaRPr lang="tr-TR" sz="32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  <a:endParaRPr lang="tr-TR" sz="4800" dirty="0" smtClean="0"/>
          </a:p>
          <a:p>
            <a:r>
              <a:rPr lang="tr-TR" sz="3200" dirty="0" smtClean="0"/>
              <a:t> 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9" y="1223556"/>
            <a:ext cx="9522070" cy="477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66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  <a:endParaRPr lang="tr-TR" sz="32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  <a:endParaRPr lang="tr-TR" sz="4800" dirty="0" smtClean="0"/>
          </a:p>
          <a:p>
            <a:r>
              <a:rPr lang="tr-TR" sz="3200" dirty="0" smtClean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576" y="1178169"/>
            <a:ext cx="9425355" cy="473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57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  <a:endParaRPr lang="tr-TR" sz="32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  <a:endParaRPr lang="tr-TR" sz="4800" dirty="0" smtClean="0"/>
          </a:p>
          <a:p>
            <a:r>
              <a:rPr lang="tr-TR" sz="3200" dirty="0" smtClean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231507"/>
            <a:ext cx="9053146" cy="472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90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  <a:endParaRPr lang="tr-TR" sz="32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  <a:endParaRPr lang="tr-TR" sz="4800" dirty="0" smtClean="0"/>
          </a:p>
          <a:p>
            <a:r>
              <a:rPr lang="tr-TR" sz="3200" dirty="0" smtClean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46" y="1108363"/>
            <a:ext cx="9293469" cy="476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31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  <a:endParaRPr lang="tr-TR" sz="32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  <a:endParaRPr lang="tr-TR" sz="4800" dirty="0" smtClean="0"/>
          </a:p>
          <a:p>
            <a:r>
              <a:rPr lang="tr-TR" sz="3200" dirty="0" smtClean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78169"/>
            <a:ext cx="9144000" cy="50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02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  <a:endParaRPr lang="tr-TR" sz="32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  <a:endParaRPr lang="tr-TR" sz="4800" dirty="0" smtClean="0"/>
          </a:p>
          <a:p>
            <a:r>
              <a:rPr lang="tr-TR" sz="3200" dirty="0" smtClean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477108"/>
            <a:ext cx="933743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67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  <a:endParaRPr lang="tr-TR" sz="32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  <a:endParaRPr lang="tr-TR" sz="4800" dirty="0" smtClean="0"/>
          </a:p>
          <a:p>
            <a:r>
              <a:rPr lang="tr-TR" sz="3200" dirty="0" smtClean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23292"/>
            <a:ext cx="9466385" cy="400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23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207818"/>
            <a:ext cx="9144000" cy="900545"/>
          </a:xfrm>
        </p:spPr>
        <p:txBody>
          <a:bodyPr>
            <a:normAutofit/>
          </a:bodyPr>
          <a:lstStyle/>
          <a:p>
            <a:r>
              <a:rPr lang="tr-TR" sz="3200" b="1" dirty="0"/>
              <a:t>YENİ MYS (MYSV2) EK BELGE EKLEME SÜRECİ</a:t>
            </a:r>
            <a:endParaRPr lang="tr-TR" sz="32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1094509"/>
            <a:ext cx="9144000" cy="5183199"/>
          </a:xfrm>
        </p:spPr>
        <p:txBody>
          <a:bodyPr>
            <a:normAutofit/>
          </a:bodyPr>
          <a:lstStyle/>
          <a:p>
            <a:endParaRPr lang="tr-TR" sz="4800" dirty="0" smtClean="0"/>
          </a:p>
          <a:p>
            <a:endParaRPr lang="tr-TR" sz="4800" dirty="0" smtClean="0"/>
          </a:p>
          <a:p>
            <a:r>
              <a:rPr lang="tr-TR" sz="4800" dirty="0" smtClean="0"/>
              <a:t>HOŞGELDİNİZ</a:t>
            </a:r>
            <a:endParaRPr lang="tr-TR" sz="4800" dirty="0" smtClean="0"/>
          </a:p>
          <a:p>
            <a:r>
              <a:rPr lang="tr-TR" sz="3200" dirty="0" smtClean="0"/>
              <a:t>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2469"/>
            <a:ext cx="9536723" cy="472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03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3745</TotalTime>
  <Words>199</Words>
  <Application>Microsoft Office PowerPoint</Application>
  <PresentationFormat>Geniş ekran</PresentationFormat>
  <Paragraphs>84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Duman</vt:lpstr>
      <vt:lpstr>YENİ MYS (MYSV2) EK BELGE EKLEME SÜRECİ</vt:lpstr>
      <vt:lpstr>YENİ MYS (MYSV2) EK BELGE EKLEME SÜRECİ</vt:lpstr>
      <vt:lpstr>YENİ MYS (MYSV2) EK BELGE EKLEME SÜRECİ</vt:lpstr>
      <vt:lpstr>YENİ MYS (MYSV2) EK BELGE EKLEME SÜRECİ</vt:lpstr>
      <vt:lpstr>YENİ MYS (MYSV2) EK BELGE EKLEME SÜRECİ</vt:lpstr>
      <vt:lpstr>YENİ MYS (MYSV2) EK BELGE EKLEME SÜRECİ</vt:lpstr>
      <vt:lpstr>YENİ MYS (MYSV2) EK BELGE EKLEME SÜRECİ</vt:lpstr>
      <vt:lpstr>YENİ MYS (MYSV2) EK BELGE EKLEME SÜRECİ</vt:lpstr>
      <vt:lpstr>YENİ MYS (MYSV2) EK BELGE EKLEME SÜRECİ</vt:lpstr>
      <vt:lpstr>YENİ MYS (MYSV2) EK BELGE EKLEME SÜRECİ</vt:lpstr>
      <vt:lpstr>YENİ MYS (MYSV2) EK BELGE EKLEME SÜRECİ</vt:lpstr>
      <vt:lpstr>YENİ MYS (MYSV2) EK BELGE EKLEME SÜRECİ</vt:lpstr>
      <vt:lpstr>YENİ MYS (MYSV2) EK BELGE EKLEME SÜRECİ</vt:lpstr>
      <vt:lpstr>YENİ MYS (MYSV2) EK BELGE EKLEME SÜRECİ</vt:lpstr>
      <vt:lpstr>YENİ MYS (MYSV2) EK BELGE EKLEME SÜRECİ</vt:lpstr>
      <vt:lpstr>YENİ MYS (MYSV2) EK BELGE EKLEME SÜRECİ</vt:lpstr>
      <vt:lpstr>YENİ MYS (MYSV2) EK BELGE EKLEME SÜRECİ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PERSONEL DAİRE BAŞKANLIĞI İZİN DURUMLARI PBS GİRİŞİ</dc:title>
  <dc:creator>MURAT ERDAL</dc:creator>
  <cp:lastModifiedBy>MURAT ERDAL</cp:lastModifiedBy>
  <cp:revision>565</cp:revision>
  <dcterms:created xsi:type="dcterms:W3CDTF">2019-02-11T08:28:49Z</dcterms:created>
  <dcterms:modified xsi:type="dcterms:W3CDTF">2022-12-02T08:00:12Z</dcterms:modified>
</cp:coreProperties>
</file>