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90" r:id="rId5"/>
    <p:sldId id="28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6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6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0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0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13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3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95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85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6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2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9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0E1D-DB24-46EF-BDDB-C51ACC6F0DF4}" type="datetimeFigureOut">
              <a:rPr lang="tr-TR" smtClean="0"/>
              <a:t>29.11.2022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7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06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4" y="1195754"/>
            <a:ext cx="9015046" cy="49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9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48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85" y="1266092"/>
            <a:ext cx="5073161" cy="5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Ödeme Emri onayı için;</a:t>
            </a:r>
            <a:endParaRPr lang="tr-TR" sz="32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5369"/>
            <a:ext cx="9144000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108363"/>
            <a:ext cx="9144000" cy="50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67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86285"/>
            <a:ext cx="9067800" cy="49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48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1266091"/>
            <a:ext cx="3921369" cy="5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195755"/>
            <a:ext cx="9076593" cy="49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2" y="1108363"/>
            <a:ext cx="9059008" cy="50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178169"/>
            <a:ext cx="9076592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4800" dirty="0" smtClean="0"/>
              <a:t> </a:t>
            </a:r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4" y="1222131"/>
            <a:ext cx="4141176" cy="49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MYS uygulamasına giriş </a:t>
            </a:r>
            <a:r>
              <a:rPr lang="tr-TR" sz="2400" dirty="0"/>
              <a:t>yapılır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3" y="1591711"/>
            <a:ext cx="9774014" cy="45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09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9" y="1195754"/>
            <a:ext cx="9032632" cy="49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4800" dirty="0" smtClean="0"/>
              <a:t> </a:t>
            </a:r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9" y="1204546"/>
            <a:ext cx="4106006" cy="49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0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 fontScale="92500" lnSpcReduction="10000"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1900" dirty="0" smtClean="0"/>
          </a:p>
          <a:p>
            <a:endParaRPr lang="tr-TR" sz="1900" dirty="0" smtClean="0"/>
          </a:p>
          <a:p>
            <a:r>
              <a:rPr lang="tr-TR" sz="3200" dirty="0" smtClean="0"/>
              <a:t>Problemler için Yardım </a:t>
            </a:r>
            <a:r>
              <a:rPr lang="tr-TR" sz="3200" dirty="0" err="1" smtClean="0"/>
              <a:t>Klavuzuna</a:t>
            </a:r>
            <a:r>
              <a:rPr lang="tr-TR" sz="3200" dirty="0" smtClean="0"/>
              <a:t> bakınız.</a:t>
            </a:r>
            <a:endParaRPr lang="tr-TR" sz="32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9" y="1204546"/>
            <a:ext cx="7341577" cy="41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4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pPr lvl="0">
              <a:buClr>
                <a:srgbClr val="A53010"/>
              </a:buClr>
            </a:pP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ZAMAN AYIRDIĞINIZ </a:t>
            </a:r>
            <a:r>
              <a:rPr lang="tr-TR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İÇİN TEŞEKKÜR </a:t>
            </a: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EDERİZ…</a:t>
            </a:r>
            <a:endParaRPr lang="tr-T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MYSV2 uygulamasına git butonuna basılır.</a:t>
            </a:r>
          </a:p>
          <a:p>
            <a:endParaRPr lang="tr-TR" sz="2400" dirty="0"/>
          </a:p>
          <a:p>
            <a:endParaRPr lang="tr-TR" sz="2400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8" y="1995054"/>
            <a:ext cx="888902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8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Yetkili </a:t>
            </a:r>
            <a:r>
              <a:rPr lang="tr-TR" sz="2400" dirty="0"/>
              <a:t>olunan Kurum-Birim yetkisi seçilir.</a:t>
            </a:r>
          </a:p>
          <a:p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54" y="1691130"/>
            <a:ext cx="8648700" cy="45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Harcama onayı için;</a:t>
            </a:r>
            <a:endParaRPr lang="tr-TR" sz="32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1696916"/>
            <a:ext cx="9143998" cy="45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6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9003"/>
            <a:ext cx="9144000" cy="51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5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2" y="1186962"/>
            <a:ext cx="9023838" cy="50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12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4547"/>
            <a:ext cx="9144000" cy="5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7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EVRAK ONAY SÜREÇLERİ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r>
              <a:rPr lang="tr-TR" sz="48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6" y="1195754"/>
            <a:ext cx="5363308" cy="5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9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3733</TotalTime>
  <Words>229</Words>
  <Application>Microsoft Office PowerPoint</Application>
  <PresentationFormat>Geniş ekran</PresentationFormat>
  <Paragraphs>48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Duman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  <vt:lpstr>YENİ MYS (MYSV2) EVRAK ONAY SÜREÇLERİ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PERSONEL DAİRE BAŞKANLIĞI İZİN DURUMLARI PBS GİRİŞİ</dc:title>
  <dc:creator>MURAT ERDAL</dc:creator>
  <cp:lastModifiedBy>MURAT ERDAL</cp:lastModifiedBy>
  <cp:revision>548</cp:revision>
  <dcterms:created xsi:type="dcterms:W3CDTF">2019-02-11T08:28:49Z</dcterms:created>
  <dcterms:modified xsi:type="dcterms:W3CDTF">2022-11-29T11:23:08Z</dcterms:modified>
</cp:coreProperties>
</file>